
<file path=[Content_Types].xml><?xml version="1.0" encoding="utf-8"?>
<Types xmlns="http://schemas.openxmlformats.org/package/2006/content-types"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64" r:id="rId4"/>
    <p:sldId id="263" r:id="rId5"/>
    <p:sldId id="265" r:id="rId6"/>
    <p:sldId id="284" r:id="rId7"/>
    <p:sldId id="285" r:id="rId8"/>
    <p:sldId id="286" r:id="rId9"/>
    <p:sldId id="287" r:id="rId10"/>
    <p:sldId id="288" r:id="rId11"/>
    <p:sldId id="289" r:id="rId12"/>
    <p:sldId id="266" r:id="rId13"/>
    <p:sldId id="267" r:id="rId14"/>
    <p:sldId id="290" r:id="rId15"/>
    <p:sldId id="268" r:id="rId16"/>
    <p:sldId id="269" r:id="rId17"/>
    <p:sldId id="270" r:id="rId18"/>
    <p:sldId id="271" r:id="rId19"/>
    <p:sldId id="291" r:id="rId20"/>
    <p:sldId id="272" r:id="rId21"/>
    <p:sldId id="273" r:id="rId22"/>
    <p:sldId id="274" r:id="rId23"/>
    <p:sldId id="279" r:id="rId24"/>
    <p:sldId id="280" r:id="rId25"/>
    <p:sldId id="281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3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89"/>
    <p:restoredTop sz="66237"/>
  </p:normalViewPr>
  <p:slideViewPr>
    <p:cSldViewPr snapToGrid="0" snapToObjects="1">
      <p:cViewPr varScale="1">
        <p:scale>
          <a:sx n="24" d="100"/>
          <a:sy n="24" d="100"/>
        </p:scale>
        <p:origin x="52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p3>
</file>

<file path=ppt/media/media3.mp3>
</file>

<file path=ppt/media/media4.mp3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こんにちは</a:t>
            </a:r>
            <a:r>
              <a:rPr kumimoji="1" lang="en-US" altLang="ja-JP" dirty="0"/>
              <a:t>!</a:t>
            </a:r>
          </a:p>
          <a:p>
            <a:r>
              <a:rPr kumimoji="1" lang="en-US" altLang="ja-JP" dirty="0"/>
              <a:t>Android</a:t>
            </a:r>
            <a:r>
              <a:rPr kumimoji="1" lang="ja-JP" altLang="en-US"/>
              <a:t>コースのとろろいもです。</a:t>
            </a:r>
            <a:endParaRPr kumimoji="1" lang="en-US" altLang="ja-JP" dirty="0"/>
          </a:p>
          <a:p>
            <a:r>
              <a:rPr kumimoji="1" lang="ja-JP" altLang="en-US"/>
              <a:t>簡単に自己紹介ということで、最近、スペイン語の勉強にハマっています。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23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71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9060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53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お気づきでしょうか？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えっ、気づいてない？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99237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お気づきでしょうか？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えっ、気づいてない？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もう一回流しますよ。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25556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7018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皆さん、ここで私のニックネーム覚えていますか？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そうです、</a:t>
            </a:r>
          </a:p>
        </p:txBody>
      </p:sp>
    </p:spTree>
    <p:extLst>
      <p:ext uri="{BB962C8B-B14F-4D97-AF65-F5344CB8AC3E}">
        <p14:creationId xmlns:p14="http://schemas.microsoft.com/office/powerpoint/2010/main" val="3490047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皆さん、ここで私のニックネーム覚えていますか？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そうです、巻き舌の練習をするために、とろろいもにしました！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皆さんも</a:t>
            </a:r>
            <a:r>
              <a:rPr kumimoji="1" lang="en-US" altLang="ja-JP" dirty="0"/>
              <a:t>5</a:t>
            </a:r>
            <a:r>
              <a:rPr kumimoji="1" lang="ja-JP" altLang="en-US"/>
              <a:t>回、練習してみてください！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巻き舌できるようになりましたか？</a:t>
            </a:r>
          </a:p>
        </p:txBody>
      </p:sp>
    </p:spTree>
    <p:extLst>
      <p:ext uri="{BB962C8B-B14F-4D97-AF65-F5344CB8AC3E}">
        <p14:creationId xmlns:p14="http://schemas.microsoft.com/office/powerpoint/2010/main" val="2292666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ご覧ください</a:t>
            </a:r>
          </a:p>
        </p:txBody>
      </p:sp>
    </p:spTree>
    <p:extLst>
      <p:ext uri="{BB962C8B-B14F-4D97-AF65-F5344CB8AC3E}">
        <p14:creationId xmlns:p14="http://schemas.microsoft.com/office/powerpoint/2010/main" val="3008605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>
                    <a:alpha val="87000"/>
                  </a:srgbClr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1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>
                    <a:alpha val="87169"/>
                  </a:srgbClr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13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5pPr>
          </a:lstStyle>
          <a:p>
            <a:r>
              <a:t>ステートメント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ファクト情報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ファクト情報</a:t>
            </a:r>
          </a:p>
        </p:txBody>
      </p:sp>
      <p:sp>
        <p:nvSpPr>
          <p:cNvPr id="10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5pPr>
          </a:lstStyle>
          <a:p>
            <a:r>
              <a:t>“重要な引用”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イメージ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イメージ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イメージ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イメージ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23" name="作者と日付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2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3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スライドのサブタイトル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43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44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defRPr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61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6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セク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セクション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セクションタイトル</a:t>
            </a:r>
          </a:p>
        </p:txBody>
      </p:sp>
      <p:sp>
        <p:nvSpPr>
          <p:cNvPr id="72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8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スライドのサブタイトル</a:t>
            </a:r>
          </a:p>
        </p:txBody>
      </p:sp>
      <p:sp>
        <p:nvSpPr>
          <p:cNvPr id="8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題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議題のタイトル</a:t>
            </a:r>
          </a:p>
        </p:txBody>
      </p:sp>
      <p:sp>
        <p:nvSpPr>
          <p:cNvPr id="89" name="議題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議題のサブタイトル</a:t>
            </a:r>
          </a:p>
        </p:txBody>
      </p:sp>
      <p:sp>
        <p:nvSpPr>
          <p:cNvPr id="90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5pPr>
          </a:lstStyle>
          <a:p>
            <a:r>
              <a:t>議題のトピック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スライドのタイトル</a:t>
            </a:r>
          </a:p>
        </p:txBody>
      </p:sp>
      <p:sp>
        <p:nvSpPr>
          <p:cNvPr id="3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2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2pPr>
            <a:lvl3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3pPr>
            <a:lvl4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4pPr>
            <a:lvl5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1219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1828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2438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30480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3657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4267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4876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5486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01 フィクショ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52" name="とろろいも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とろろいも</a:t>
            </a:r>
            <a:endParaRPr dirty="0"/>
          </a:p>
        </p:txBody>
      </p:sp>
      <p:sp>
        <p:nvSpPr>
          <p:cNvPr id="153" name="最終発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最終発表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576"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xfrm>
            <a:off x="1206500" y="3205691"/>
            <a:ext cx="21971000" cy="745872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 spc="-440"/>
            </a:pPr>
            <a:r>
              <a:rPr sz="50000" dirty="0" err="1"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rPr dirty="0" err="1"/>
              <a:t>osa</a:t>
            </a:r>
            <a:endParaRPr dirty="0"/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3769230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xfrm>
            <a:off x="1206500" y="3184827"/>
            <a:ext cx="21971000" cy="7388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 spc="-440"/>
            </a:pPr>
            <a:r>
              <a:rPr dirty="0"/>
              <a:t>a</a:t>
            </a:r>
            <a:r>
              <a:rPr lang="es-ES" sz="50000" dirty="0" err="1"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rPr dirty="0"/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4950439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巻き舌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0" spc="-440"/>
            </a:lvl1pPr>
          </a:lstStyle>
          <a:p>
            <a:r>
              <a:t>巻き舌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札幌ラーメンとろろいも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札幌ラーメン</a:t>
            </a:r>
            <a:r>
              <a:rPr dirty="0" err="1">
                <a:solidFill>
                  <a:srgbClr val="A93575">
                    <a:alpha val="87279"/>
                  </a:srgbClr>
                </a:solidFill>
              </a:rPr>
              <a:t>とろろいも</a:t>
            </a:r>
            <a:endParaRPr dirty="0">
              <a:solidFill>
                <a:srgbClr val="A93575">
                  <a:alpha val="87279"/>
                </a:srgbClr>
              </a:solidFill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札幌ラーメンとろろいも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dirty="0" err="1"/>
              <a:t>札幌ラーメン</a:t>
            </a:r>
            <a:r>
              <a:rPr sz="50000" dirty="0" err="1">
                <a:solidFill>
                  <a:srgbClr val="A93575">
                    <a:alpha val="87279"/>
                  </a:srgbClr>
                </a:solidFill>
              </a:rPr>
              <a:t>とろろいも</a:t>
            </a:r>
            <a:endParaRPr sz="50000" dirty="0">
              <a:solidFill>
                <a:srgbClr val="A93575">
                  <a:alpha val="87279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75234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3ヶ月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とろろいも"/>
          <p:cNvSpPr txBox="1">
            <a:spLocks noGrp="1"/>
          </p:cNvSpPr>
          <p:nvPr>
            <p:ph type="body" sz="half" idx="4294967295"/>
          </p:nvPr>
        </p:nvSpPr>
        <p:spPr>
          <a:xfrm>
            <a:off x="-4352669" y="4920843"/>
            <a:ext cx="21971001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195" name="3ヶ月"/>
          <p:cNvSpPr txBox="1"/>
          <p:nvPr/>
        </p:nvSpPr>
        <p:spPr>
          <a:xfrm>
            <a:off x="6276001" y="4920843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pPr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  <p:sp>
        <p:nvSpPr>
          <p:cNvPr id="196" name="×"/>
          <p:cNvSpPr txBox="1"/>
          <p:nvPr/>
        </p:nvSpPr>
        <p:spPr>
          <a:xfrm>
            <a:off x="7353763" y="4768443"/>
            <a:ext cx="10096334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×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長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長い！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とろろいも"/>
          <p:cNvSpPr txBox="1">
            <a:spLocks noGrp="1"/>
          </p:cNvSpPr>
          <p:nvPr>
            <p:ph type="title"/>
          </p:nvPr>
        </p:nvSpPr>
        <p:spPr>
          <a:xfrm>
            <a:off x="3554956" y="4375714"/>
            <a:ext cx="6749894" cy="1433164"/>
          </a:xfrm>
          <a:prstGeom prst="rect">
            <a:avLst/>
          </a:prstGeom>
        </p:spPr>
        <p:txBody>
          <a:bodyPr anchor="ctr"/>
          <a:lstStyle>
            <a:lvl1pPr algn="ctr" defTabSz="2243271">
              <a:defRPr sz="10488" spc="-209">
                <a:solidFill>
                  <a:srgbClr val="A93575">
                    <a:alpha val="87365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201" name="巻き舌練習ゲーム"/>
          <p:cNvSpPr txBox="1">
            <a:spLocks noGrp="1"/>
          </p:cNvSpPr>
          <p:nvPr>
            <p:ph type="body" idx="13"/>
          </p:nvPr>
        </p:nvSpPr>
        <p:spPr>
          <a:xfrm>
            <a:off x="3474278" y="7909120"/>
            <a:ext cx="691125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>
            <a:normAutofit fontScale="92500" lnSpcReduction="20000"/>
          </a:bodyPr>
          <a:lstStyle>
            <a:lvl1pPr algn="ctr" defTabSz="487044">
              <a:defRPr sz="6725"/>
            </a:lvl1pPr>
          </a:lstStyle>
          <a:p>
            <a:r>
              <a:t>巻き舌練習ゲーム</a:t>
            </a:r>
          </a:p>
        </p:txBody>
      </p:sp>
      <p:grpSp>
        <p:nvGrpSpPr>
          <p:cNvPr id="204" name="グループ"/>
          <p:cNvGrpSpPr/>
          <p:nvPr/>
        </p:nvGrpSpPr>
        <p:grpSpPr>
          <a:xfrm>
            <a:off x="13819851" y="2823820"/>
            <a:ext cx="8068360" cy="8068360"/>
            <a:chOff x="0" y="0"/>
            <a:chExt cx="8068358" cy="8068358"/>
          </a:xfrm>
        </p:grpSpPr>
        <p:sp>
          <p:nvSpPr>
            <p:cNvPr id="202" name="円形"/>
            <p:cNvSpPr/>
            <p:nvPr/>
          </p:nvSpPr>
          <p:spPr>
            <a:xfrm>
              <a:off x="0" y="0"/>
              <a:ext cx="8068359" cy="8068359"/>
            </a:xfrm>
            <a:prstGeom prst="ellipse">
              <a:avLst/>
            </a:prstGeom>
            <a:solidFill>
              <a:srgbClr val="25772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203" name="tororoimo_ai-1.png" descr="tororoimo_ai-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6521" y="1511860"/>
              <a:ext cx="3396065" cy="5044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グループ"/>
          <p:cNvGrpSpPr/>
          <p:nvPr/>
        </p:nvGrpSpPr>
        <p:grpSpPr>
          <a:xfrm>
            <a:off x="6662090" y="1328090"/>
            <a:ext cx="11059820" cy="11059820"/>
            <a:chOff x="0" y="0"/>
            <a:chExt cx="8068358" cy="8068358"/>
          </a:xfrm>
        </p:grpSpPr>
        <p:sp>
          <p:nvSpPr>
            <p:cNvPr id="202" name="円形"/>
            <p:cNvSpPr/>
            <p:nvPr/>
          </p:nvSpPr>
          <p:spPr>
            <a:xfrm>
              <a:off x="0" y="0"/>
              <a:ext cx="8068359" cy="8068359"/>
            </a:xfrm>
            <a:prstGeom prst="ellipse">
              <a:avLst/>
            </a:prstGeom>
            <a:solidFill>
              <a:srgbClr val="25772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203" name="tororoimo_ai-1.png" descr="tororoimo_ai-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6521" y="1511860"/>
              <a:ext cx="3396065" cy="5044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05197463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ndroidコース"/>
          <p:cNvSpPr txBox="1">
            <a:spLocks noGrp="1"/>
          </p:cNvSpPr>
          <p:nvPr>
            <p:ph type="body" idx="13"/>
          </p:nvPr>
        </p:nvSpPr>
        <p:spPr>
          <a:xfrm>
            <a:off x="1206500" y="2914162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fontScale="92500" lnSpcReduction="20000"/>
          </a:bodyPr>
          <a:lstStyle>
            <a:lvl1pPr defTabSz="693419">
              <a:defRPr sz="6719"/>
            </a:lvl1pPr>
          </a:lstStyle>
          <a:p>
            <a:r>
              <a:t>Androidコース</a:t>
            </a:r>
          </a:p>
        </p:txBody>
      </p:sp>
      <p:sp>
        <p:nvSpPr>
          <p:cNvPr id="157" name="#スペイン語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None/>
              <a:defRPr sz="8000">
                <a:solidFill>
                  <a:srgbClr val="A93575">
                    <a:alpha val="87365"/>
                  </a:srgbClr>
                </a:solidFill>
              </a:defRPr>
            </a:pPr>
            <a:r>
              <a:t>#スペイン語</a:t>
            </a:r>
          </a:p>
          <a:p>
            <a:pPr marL="0" indent="0">
              <a:buSzTx/>
              <a:buNone/>
              <a:defRPr sz="8000"/>
            </a:pPr>
            <a:r>
              <a:t>#着物</a:t>
            </a:r>
          </a:p>
          <a:p>
            <a:pPr marL="0" indent="0">
              <a:buSzTx/>
              <a:buNone/>
              <a:defRPr sz="8000"/>
            </a:pPr>
            <a:r>
              <a:t>#星野源</a:t>
            </a:r>
          </a:p>
        </p:txBody>
      </p:sp>
      <p:pic>
        <p:nvPicPr>
          <p:cNvPr id="158" name="48FC15D4-CED5-4465-806F-084049668764.png" descr="48FC15D4-CED5-4465-806F-084049668764.pn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25707" r="19406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9" name="とろろい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z="10439" spc="-208"/>
            </a:lvl1pPr>
          </a:lstStyle>
          <a:p>
            <a:r>
              <a:rPr dirty="0" err="1"/>
              <a:t>とろろいも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エモくない？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エモ</a:t>
            </a:r>
            <a:r>
              <a:t>くない？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イモ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イモ</a:t>
            </a:r>
            <a:r>
              <a:t>い！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device-2020-06-14-150411.mp4" descr="device-2020-06-14-15041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0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0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0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遊び方</a:t>
            </a:r>
            <a:endParaRPr dirty="0"/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>
                <a:solidFill>
                  <a:srgbClr val="A93575">
                    <a:alpha val="87279"/>
                  </a:srgbClr>
                </a:solidFill>
              </a:rPr>
              <a:t>「とろろいも」</a:t>
            </a:r>
            <a:r>
              <a:rPr lang="ja-JP" altLang="en-US"/>
              <a:t>と言い続ける！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61665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0CBDD59-3CD0-D34F-BBD0-5F7BA42FECD3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以上！</a:t>
            </a:r>
          </a:p>
        </p:txBody>
      </p:sp>
    </p:spTree>
    <p:extLst>
      <p:ext uri="{BB962C8B-B14F-4D97-AF65-F5344CB8AC3E}">
        <p14:creationId xmlns:p14="http://schemas.microsoft.com/office/powerpoint/2010/main" val="423762966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E3DD3A7-EE6F-594C-8258-B7765C39C97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実際に</a:t>
            </a:r>
            <a:r>
              <a:rPr kumimoji="1" lang="ja-JP" altLang="en-US">
                <a:solidFill>
                  <a:srgbClr val="A93575">
                    <a:alpha val="87279"/>
                  </a:srgbClr>
                </a:solidFill>
              </a:rPr>
              <a:t>遊んでみよう！</a:t>
            </a:r>
          </a:p>
        </p:txBody>
      </p:sp>
    </p:spTree>
    <p:extLst>
      <p:ext uri="{BB962C8B-B14F-4D97-AF65-F5344CB8AC3E}">
        <p14:creationId xmlns:p14="http://schemas.microsoft.com/office/powerpoint/2010/main" val="51679738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device-2020-06-14-153100.mp4" descr="device-2020-06-14-153100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-1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82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技術紹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技術紹介</a:t>
            </a:r>
          </a:p>
        </p:txBody>
      </p:sp>
      <p:sp>
        <p:nvSpPr>
          <p:cNvPr id="215" name="音声認識（SpeechRecognizer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音声認識（SpeechRecognizer）</a:t>
            </a:r>
          </a:p>
          <a:p>
            <a:r>
              <a:t>Lottie</a:t>
            </a:r>
          </a:p>
          <a:p>
            <a:r>
              <a:t>データ保存（SharedPreference）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おわりに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おわりに</a:t>
            </a:r>
          </a:p>
        </p:txBody>
      </p:sp>
      <p:sp>
        <p:nvSpPr>
          <p:cNvPr id="218" name="スライドの箇条書きテキスト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頑張ったこと</a:t>
            </a:r>
            <a:endParaRPr lang="en-US" altLang="ja-JP" dirty="0"/>
          </a:p>
          <a:p>
            <a:pPr lvl="1"/>
            <a:r>
              <a:rPr lang="ja-JP" altLang="en-US"/>
              <a:t>大学の課題との両立</a:t>
            </a:r>
            <a:endParaRPr lang="en-US" altLang="ja-JP" dirty="0"/>
          </a:p>
          <a:p>
            <a:pPr lvl="1"/>
            <a:r>
              <a:rPr lang="ja-JP" altLang="en-US"/>
              <a:t>学びながら作る</a:t>
            </a:r>
            <a:endParaRPr lang="en-US" altLang="ja-JP" dirty="0"/>
          </a:p>
          <a:p>
            <a:pPr lvl="1"/>
            <a:r>
              <a:rPr lang="ja-JP" altLang="en-US"/>
              <a:t>メンターさんや周りの研修生の良いところを観察</a:t>
            </a:r>
            <a:endParaRPr lang="en-US" altLang="ja-JP" dirty="0"/>
          </a:p>
          <a:p>
            <a:pPr marL="609600" lvl="1" indent="0">
              <a:buNone/>
            </a:pPr>
            <a:endParaRPr lang="en-US" altLang="ja-JP" dirty="0"/>
          </a:p>
          <a:p>
            <a:r>
              <a:rPr lang="ja-JP" altLang="en-US"/>
              <a:t>「</a:t>
            </a:r>
            <a:r>
              <a:rPr lang="ja-JP" altLang="en-US">
                <a:solidFill>
                  <a:srgbClr val="A93575">
                    <a:alpha val="87365"/>
                  </a:srgbClr>
                </a:solidFill>
              </a:rPr>
              <a:t>どんなことでも質問していいよ</a:t>
            </a:r>
            <a:r>
              <a:rPr lang="ja-JP" altLang="en-US"/>
              <a:t>」と言えるメンターになりたい！</a:t>
            </a:r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xfrm>
            <a:off x="1206499" y="2983686"/>
            <a:ext cx="21971000" cy="3874314"/>
          </a:xfrm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 err="1"/>
              <a:t>pe</a:t>
            </a:r>
            <a:r>
              <a:rPr dirty="0" err="1">
                <a:solidFill>
                  <a:srgbClr val="A93575"/>
                </a:solidFill>
              </a:rPr>
              <a:t>rr</a:t>
            </a:r>
            <a:r>
              <a:rPr dirty="0" err="1"/>
              <a:t>o</a:t>
            </a:r>
            <a:endParaRPr dirty="0"/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E08E0369-B4F5-1F45-A4FE-00DCB9EC02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653" y="7555687"/>
            <a:ext cx="4634693" cy="387431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xfrm>
            <a:off x="1206500" y="3060740"/>
            <a:ext cx="21971000" cy="3874314"/>
          </a:xfrm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 err="1"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rPr dirty="0" err="1"/>
              <a:t>osa</a:t>
            </a:r>
            <a:endParaRPr dirty="0"/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80FCE4EA-6858-9B4F-B0F2-4C033CD7EB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0677" y="7620978"/>
            <a:ext cx="4202646" cy="387431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xfrm>
            <a:off x="1206500" y="3004707"/>
            <a:ext cx="21971000" cy="3874314"/>
          </a:xfrm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/>
              <a:t>a</a:t>
            </a:r>
            <a:r>
              <a:rPr dirty="0"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rPr dirty="0"/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D10BBAD-9C99-E043-A77A-FF64C13B51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573" y="7419729"/>
            <a:ext cx="4064853" cy="387431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 err="1"/>
              <a:t>pe</a:t>
            </a:r>
            <a:r>
              <a:rPr sz="30000" dirty="0" err="1">
                <a:solidFill>
                  <a:srgbClr val="A93575"/>
                </a:solidFill>
              </a:rPr>
              <a:t>rr</a:t>
            </a:r>
            <a:r>
              <a:rPr dirty="0" err="1"/>
              <a:t>o</a:t>
            </a:r>
            <a:endParaRPr dirty="0"/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4832341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sz="30000" dirty="0" err="1"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rPr dirty="0" err="1"/>
              <a:t>osa</a:t>
            </a:r>
            <a:endParaRPr dirty="0"/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9791287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 dirty="0"/>
              <a:t>a</a:t>
            </a:r>
            <a:r>
              <a:rPr lang="es-ES" sz="30000" dirty="0" err="1"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rPr dirty="0"/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850423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xfrm>
            <a:off x="1206500" y="3779267"/>
            <a:ext cx="21971000" cy="615746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 sz="22000" spc="-440"/>
            </a:pPr>
            <a:r>
              <a:rPr dirty="0" err="1"/>
              <a:t>pe</a:t>
            </a:r>
            <a:r>
              <a:rPr sz="50000" dirty="0" err="1">
                <a:solidFill>
                  <a:srgbClr val="A93575"/>
                </a:solidFill>
              </a:rPr>
              <a:t>rr</a:t>
            </a:r>
            <a:r>
              <a:rPr dirty="0" err="1"/>
              <a:t>o</a:t>
            </a:r>
            <a:endParaRPr dirty="0"/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9434295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231</Words>
  <Application>Microsoft Macintosh PowerPoint</Application>
  <PresentationFormat>ユーザー設定</PresentationFormat>
  <Paragraphs>69</Paragraphs>
  <Slides>28</Slides>
  <Notes>10</Notes>
  <HiddenSlides>0</HiddenSlides>
  <MMClips>12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31" baseType="lpstr">
      <vt:lpstr>ヒラギノ角ゴ ProN W3</vt:lpstr>
      <vt:lpstr>ヒラギノ角ゴ ProN W6</vt:lpstr>
      <vt:lpstr>21_BasicWhite</vt:lpstr>
      <vt:lpstr>最終発表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技術紹介</vt:lpstr>
      <vt:lpstr>おわりに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最終発表</dc:title>
  <cp:lastModifiedBy>酒井 葵生</cp:lastModifiedBy>
  <cp:revision>14</cp:revision>
  <dcterms:modified xsi:type="dcterms:W3CDTF">2020-06-15T12:10:40Z</dcterms:modified>
</cp:coreProperties>
</file>